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94660"/>
  </p:normalViewPr>
  <p:slideViewPr>
    <p:cSldViewPr snapToGrid="0">
      <p:cViewPr varScale="1">
        <p:scale>
          <a:sx n="80" d="100"/>
          <a:sy n="80" d="100"/>
        </p:scale>
        <p:origin x="9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A79A4A59-2637-450E-B711-449CE755F508}"/>
    <pc:docChg chg="modSld">
      <pc:chgData name="Shaji Varghese" userId="b6635ce32d741a41" providerId="LiveId" clId="{A79A4A59-2637-450E-B711-449CE755F508}" dt="2024-06-29T03:19:12.246" v="6" actId="113"/>
      <pc:docMkLst>
        <pc:docMk/>
      </pc:docMkLst>
      <pc:sldChg chg="modSp mod">
        <pc:chgData name="Shaji Varghese" userId="b6635ce32d741a41" providerId="LiveId" clId="{A79A4A59-2637-450E-B711-449CE755F508}" dt="2024-06-29T03:18:39.168" v="1" actId="1076"/>
        <pc:sldMkLst>
          <pc:docMk/>
          <pc:sldMk cId="1682390788" sldId="258"/>
        </pc:sldMkLst>
        <pc:spChg chg="mod">
          <ac:chgData name="Shaji Varghese" userId="b6635ce32d741a41" providerId="LiveId" clId="{A79A4A59-2637-450E-B711-449CE755F508}" dt="2024-06-29T03:18:39.168" v="1" actId="1076"/>
          <ac:spMkLst>
            <pc:docMk/>
            <pc:sldMk cId="1682390788" sldId="258"/>
            <ac:spMk id="4" creationId="{00000000-0000-0000-0000-000000000000}"/>
          </ac:spMkLst>
        </pc:spChg>
      </pc:sldChg>
      <pc:sldChg chg="modSp mod">
        <pc:chgData name="Shaji Varghese" userId="b6635ce32d741a41" providerId="LiveId" clId="{A79A4A59-2637-450E-B711-449CE755F508}" dt="2024-06-29T03:18:56.932" v="3" actId="113"/>
        <pc:sldMkLst>
          <pc:docMk/>
          <pc:sldMk cId="2540179812" sldId="259"/>
        </pc:sldMkLst>
        <pc:spChg chg="mod">
          <ac:chgData name="Shaji Varghese" userId="b6635ce32d741a41" providerId="LiveId" clId="{A79A4A59-2637-450E-B711-449CE755F508}" dt="2024-06-29T03:18:56.932" v="3" actId="113"/>
          <ac:spMkLst>
            <pc:docMk/>
            <pc:sldMk cId="2540179812" sldId="259"/>
            <ac:spMk id="4" creationId="{00000000-0000-0000-0000-000000000000}"/>
          </ac:spMkLst>
        </pc:spChg>
      </pc:sldChg>
      <pc:sldChg chg="modSp mod">
        <pc:chgData name="Shaji Varghese" userId="b6635ce32d741a41" providerId="LiveId" clId="{A79A4A59-2637-450E-B711-449CE755F508}" dt="2024-06-29T03:19:02.519" v="4" actId="113"/>
        <pc:sldMkLst>
          <pc:docMk/>
          <pc:sldMk cId="2673847843" sldId="260"/>
        </pc:sldMkLst>
        <pc:spChg chg="mod">
          <ac:chgData name="Shaji Varghese" userId="b6635ce32d741a41" providerId="LiveId" clId="{A79A4A59-2637-450E-B711-449CE755F508}" dt="2024-06-29T03:19:02.519" v="4" actId="113"/>
          <ac:spMkLst>
            <pc:docMk/>
            <pc:sldMk cId="2673847843" sldId="260"/>
            <ac:spMk id="4" creationId="{00000000-0000-0000-0000-000000000000}"/>
          </ac:spMkLst>
        </pc:spChg>
      </pc:sldChg>
      <pc:sldChg chg="modSp mod">
        <pc:chgData name="Shaji Varghese" userId="b6635ce32d741a41" providerId="LiveId" clId="{A79A4A59-2637-450E-B711-449CE755F508}" dt="2024-06-29T03:19:07.523" v="5" actId="113"/>
        <pc:sldMkLst>
          <pc:docMk/>
          <pc:sldMk cId="2382318449" sldId="261"/>
        </pc:sldMkLst>
        <pc:spChg chg="mod">
          <ac:chgData name="Shaji Varghese" userId="b6635ce32d741a41" providerId="LiveId" clId="{A79A4A59-2637-450E-B711-449CE755F508}" dt="2024-06-29T03:19:07.523" v="5" actId="113"/>
          <ac:spMkLst>
            <pc:docMk/>
            <pc:sldMk cId="2382318449" sldId="261"/>
            <ac:spMk id="4" creationId="{00000000-0000-0000-0000-000000000000}"/>
          </ac:spMkLst>
        </pc:spChg>
      </pc:sldChg>
      <pc:sldChg chg="modSp mod">
        <pc:chgData name="Shaji Varghese" userId="b6635ce32d741a41" providerId="LiveId" clId="{A79A4A59-2637-450E-B711-449CE755F508}" dt="2024-06-29T03:19:12.246" v="6" actId="113"/>
        <pc:sldMkLst>
          <pc:docMk/>
          <pc:sldMk cId="4089974754" sldId="262"/>
        </pc:sldMkLst>
        <pc:spChg chg="mod">
          <ac:chgData name="Shaji Varghese" userId="b6635ce32d741a41" providerId="LiveId" clId="{A79A4A59-2637-450E-B711-449CE755F508}" dt="2024-06-29T03:19:12.246" v="6" actId="113"/>
          <ac:spMkLst>
            <pc:docMk/>
            <pc:sldMk cId="4089974754" sldId="262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CE2B6-1BA2-AFC5-3329-0BC5D070B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7F735-2CB4-950E-9E2F-9B36DD098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2702C-4650-84F7-349A-C04629812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3FB4D-1A24-41ED-02B1-568423B46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E1763-4485-1DEE-F8F0-567ED33EC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1771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A36A-37C7-2FC4-9067-0E3E8AD9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DDFA6-BE28-0305-A8AF-3FA76964B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4793D-D6F7-0834-8EE0-739D6E6EF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EB280-F79D-144F-383D-79405C35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740B0-9197-55BE-5DE6-0ED9F66E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3469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948E6C-3EE4-5CE5-E4C6-D6A28EC87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DC32A-09E5-7B91-D374-FEFE39362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82EF7-D439-2480-DF2E-9E4FC4571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9B12D-71CA-360C-3FD3-C32458A9B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5C549-9FCB-BDDC-2764-B51E6894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2571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B3051-FD69-1DD6-BDF3-16DA1F3DC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D581E-073B-90D0-5EEF-D1FF00C72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C144F-23C8-6542-4017-723D0BA8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94CF6-4D96-24B4-EDAC-66FB5354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A2688-A289-593B-609C-BDC11FA7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8441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93A14-E514-35DD-DA48-B81170FC0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497DA-498A-DC60-20C7-12C7467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4C8CD-BB04-7CE1-54B7-D77E7972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8021A-D33A-B694-03AD-54D2C911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AE0DE-827F-8DB3-54CC-FEAD4EE1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38688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428F7-09DC-4F0D-DF6A-940CFF4B0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B0A2E-9AAD-A91E-80A5-34AA2344A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192E0-E1FD-612F-52D2-C342FE12C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C5881-3A2D-5698-F3D8-41B49DEC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2D96C-0475-A6F2-8DA1-ACA77566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11A49-626F-1304-ABF6-77001B92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0707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5C5F-9FD7-6207-7745-BA752CD0C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763AF-996D-6D3D-9D04-AF223307D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58DE6-248D-71B8-6EEF-2BC2F8125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D26F8-7EBD-78CD-A02C-5D7813EB7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C8EBA0-CCD9-ABD5-675A-936D35C1F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1FE61-BAB6-4DBF-BD59-9848C320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8FF6A0-3EEF-2BD6-4D66-F78F373B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C6EC5D-1705-E64C-E4D2-C7E7903F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434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FFD5-7F02-1367-A81B-0F2AB02A1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F1D0E-FFB7-FF89-F800-7A5B0D7C1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483F9-ED0F-BD3C-C6C7-9354DE3D8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8D636-2C63-5A8E-B176-2428A86A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1304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D964D-9D35-34C0-AB91-5AE6D841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F7F10-8986-E592-7100-E31847145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7BD1D-98CC-B3A3-1302-AC931C313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6271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F34B0-4029-F0CD-557F-E4C3BD71C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639B4-4C2B-796D-9B00-645A81C58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8ADCB-52E0-CE8D-6CE0-F26B5C0F3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B6E2B-8CE9-74E5-4382-81584CE4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20DED-06B2-5F54-478F-5F879688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07745-6558-1FA5-C244-10CC695A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433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4BDF-AFE7-5EB5-3F25-26B9D110C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865887-C14E-7E2B-EFB8-21CF2BB74F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3A137-20F8-18AD-D805-6B640888A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F970D-E0C2-3F69-0FC5-DA7B0C8D8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67DCE-FFBC-2AD8-68F5-44A3D84B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190EE-D5FC-DEB1-1B8E-B96D6A35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8720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43720F-7AC6-5B8E-C8A3-FD44E0294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DB530-EFEC-E862-F34F-AE8B48044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2FACC-DA29-A509-7580-3A2F6107A6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3C977-E9C1-42CF-AD02-7EAEB881AB59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66A4E-4E80-B69A-12F2-964C2A45F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0F459-D249-4C78-144A-73913B80A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E8F01-FED9-430C-A100-18FA29B0631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9773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28675" y="2676525"/>
            <a:ext cx="109728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/>
              <a:t>Priyan</a:t>
            </a:r>
            <a:r>
              <a:rPr lang="en-US" sz="3600" b="1" i="1" dirty="0"/>
              <a:t> varum </a:t>
            </a:r>
            <a:r>
              <a:rPr lang="en-US" sz="3600" b="1" i="1" dirty="0" err="1"/>
              <a:t>naaliniyadhikamilla</a:t>
            </a:r>
            <a:endParaRPr lang="en-US" sz="3600" b="1" i="1" dirty="0"/>
          </a:p>
          <a:p>
            <a:r>
              <a:rPr lang="en-US" sz="3600" b="1" i="1" dirty="0" err="1"/>
              <a:t>Seeyon</a:t>
            </a:r>
            <a:r>
              <a:rPr lang="en-US" sz="3600" b="1" i="1" dirty="0"/>
              <a:t> </a:t>
            </a:r>
            <a:r>
              <a:rPr lang="en-US" sz="3600" b="1" i="1" dirty="0" err="1"/>
              <a:t>puram</a:t>
            </a:r>
            <a:r>
              <a:rPr lang="en-US" sz="3600" b="1" i="1" dirty="0"/>
              <a:t> </a:t>
            </a:r>
            <a:r>
              <a:rPr lang="en-US" sz="3600" b="1" i="1" dirty="0" err="1"/>
              <a:t>namukkiniakalamalla</a:t>
            </a:r>
            <a:endParaRPr lang="en-US" sz="36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31A2B-B99F-8E5F-C8B8-ECDF6DC25F08}"/>
              </a:ext>
            </a:extLst>
          </p:cNvPr>
          <p:cNvSpPr txBox="1">
            <a:spLocks/>
          </p:cNvSpPr>
          <p:nvPr/>
        </p:nvSpPr>
        <p:spPr>
          <a:xfrm>
            <a:off x="760602" y="-18875"/>
            <a:ext cx="10972800" cy="344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ML-TTAmbili" panose="04000000000000000000" pitchFamily="82" charset="0"/>
              </a:rPr>
              <a:t>{]nb³ </a:t>
            </a:r>
            <a:r>
              <a:rPr lang="en-US" sz="4000" b="1" dirty="0" err="1">
                <a:latin typeface="ML-TTAmbili" panose="04000000000000000000" pitchFamily="82" charset="0"/>
              </a:rPr>
              <a:t>hcpw</a:t>
            </a:r>
            <a:r>
              <a:rPr lang="en-US" sz="4000" b="1" dirty="0">
                <a:latin typeface="ML-TTAmbili" panose="04000000000000000000" pitchFamily="82" charset="0"/>
              </a:rPr>
              <a:t> \</a:t>
            </a:r>
            <a:r>
              <a:rPr lang="en-US" sz="4000" b="1" dirty="0" err="1">
                <a:latin typeface="ML-TTAmbili" panose="04000000000000000000" pitchFamily="82" charset="0"/>
              </a:rPr>
              <a:t>mfn</a:t>
            </a:r>
            <a:r>
              <a:rPr lang="en-US" sz="4000" b="1" dirty="0">
                <a:latin typeface="ML-TTAmbili" panose="04000000000000000000" pitchFamily="82" charset="0"/>
              </a:rPr>
              <a:t>-\n-b-[n-I-</a:t>
            </a:r>
            <a:r>
              <a:rPr lang="en-US" sz="4000" b="1" dirty="0" err="1">
                <a:latin typeface="ML-TTAmbili" panose="04000000000000000000" pitchFamily="82" charset="0"/>
              </a:rPr>
              <a:t>anÃ</a:t>
            </a:r>
            <a:endParaRPr lang="en-US" sz="4000" b="1" dirty="0">
              <a:latin typeface="ML-TTAmbili" panose="04000000000000000000" pitchFamily="82" charset="0"/>
            </a:endParaRPr>
          </a:p>
          <a:p>
            <a:r>
              <a:rPr lang="en-US" sz="4000" b="1" dirty="0">
                <a:latin typeface="ML-TTAmbili" panose="04000000000000000000" pitchFamily="82" charset="0"/>
              </a:rPr>
              <a:t>kotbm³ ]</a:t>
            </a:r>
            <a:r>
              <a:rPr lang="en-US" sz="4000" b="1" dirty="0" err="1">
                <a:latin typeface="ML-TTAmbili" panose="04000000000000000000" pitchFamily="82" charset="0"/>
              </a:rPr>
              <a:t>pcw</a:t>
            </a:r>
            <a:r>
              <a:rPr lang="en-US" sz="4000" b="1" dirty="0">
                <a:latin typeface="ML-TTAmbili" panose="04000000000000000000" pitchFamily="82" charset="0"/>
              </a:rPr>
              <a:t> \ap-¡n-\n-b-I-e-</a:t>
            </a:r>
            <a:r>
              <a:rPr lang="en-US" sz="4000" b="1" dirty="0" err="1">
                <a:latin typeface="ML-TTAmbili" panose="04000000000000000000" pitchFamily="82" charset="0"/>
              </a:rPr>
              <a:t>aÃ</a:t>
            </a:r>
            <a:endParaRPr lang="en-US" sz="40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39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66775" y="3292523"/>
            <a:ext cx="109728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/>
              <a:t>Ottam</a:t>
            </a:r>
            <a:r>
              <a:rPr lang="en-US" sz="3200" b="1" dirty="0"/>
              <a:t> </a:t>
            </a:r>
            <a:r>
              <a:rPr lang="en-US" sz="3200" b="1" dirty="0" err="1"/>
              <a:t>thikachu</a:t>
            </a:r>
            <a:r>
              <a:rPr lang="en-US" sz="3200" b="1" dirty="0"/>
              <a:t> </a:t>
            </a:r>
            <a:r>
              <a:rPr lang="en-US" sz="3200" b="1" dirty="0" err="1"/>
              <a:t>naamakkare</a:t>
            </a:r>
            <a:r>
              <a:rPr lang="en-US" sz="3200" b="1" dirty="0"/>
              <a:t> </a:t>
            </a:r>
            <a:r>
              <a:rPr lang="en-US" sz="3200" b="1" dirty="0" err="1"/>
              <a:t>naattil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Ottum</a:t>
            </a:r>
            <a:r>
              <a:rPr lang="en-US" sz="3200" b="1" dirty="0"/>
              <a:t> </a:t>
            </a:r>
            <a:r>
              <a:rPr lang="en-US" sz="3200" b="1" dirty="0" err="1"/>
              <a:t>kannu</a:t>
            </a:r>
            <a:r>
              <a:rPr lang="en-US" sz="3200" b="1" dirty="0"/>
              <a:t> </a:t>
            </a:r>
            <a:r>
              <a:rPr lang="en-US" sz="3200" b="1" dirty="0" err="1"/>
              <a:t>neer</a:t>
            </a:r>
            <a:r>
              <a:rPr lang="en-US" sz="3200" b="1" dirty="0"/>
              <a:t> </a:t>
            </a:r>
            <a:r>
              <a:rPr lang="en-US" sz="3200" b="1" dirty="0" err="1"/>
              <a:t>illaatha</a:t>
            </a:r>
            <a:r>
              <a:rPr lang="en-US" sz="3200" b="1" dirty="0"/>
              <a:t> </a:t>
            </a:r>
            <a:r>
              <a:rPr lang="en-US" sz="3200" b="1" dirty="0" err="1"/>
              <a:t>veettil</a:t>
            </a:r>
            <a:endParaRPr lang="en-US" sz="3200" b="1" dirty="0"/>
          </a:p>
          <a:p>
            <a:pPr algn="l"/>
            <a:r>
              <a:rPr lang="en-US" sz="3200" b="1" dirty="0" err="1"/>
              <a:t>Oru</a:t>
            </a:r>
            <a:r>
              <a:rPr lang="en-US" sz="3200" b="1" dirty="0"/>
              <a:t> </a:t>
            </a:r>
            <a:r>
              <a:rPr lang="en-US" sz="3200" b="1" dirty="0" err="1"/>
              <a:t>naalil</a:t>
            </a:r>
            <a:r>
              <a:rPr lang="en-US" sz="3200" b="1" dirty="0"/>
              <a:t> </a:t>
            </a:r>
            <a:r>
              <a:rPr lang="en-US" sz="3200" b="1" dirty="0" err="1"/>
              <a:t>naamananjidumbol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Odippoyidum</a:t>
            </a:r>
            <a:r>
              <a:rPr lang="en-US" sz="3200" b="1" dirty="0"/>
              <a:t> </a:t>
            </a:r>
            <a:r>
              <a:rPr lang="en-US" sz="3200" b="1" dirty="0" err="1"/>
              <a:t>vinakalellaam</a:t>
            </a:r>
            <a:endParaRPr lang="en-US" sz="3200" b="1" dirty="0"/>
          </a:p>
          <a:p>
            <a:pPr algn="l"/>
            <a:endParaRPr lang="en-US" sz="1400" b="1" dirty="0"/>
          </a:p>
          <a:p>
            <a:pPr algn="l"/>
            <a:r>
              <a:rPr lang="en-US" sz="3200" b="1" dirty="0"/>
              <a:t>	</a:t>
            </a:r>
            <a:r>
              <a:rPr lang="en-US" sz="3200" b="1" i="1" dirty="0" err="1"/>
              <a:t>Priyan</a:t>
            </a:r>
            <a:r>
              <a:rPr lang="en-US" sz="3200" b="1" i="1" dirty="0"/>
              <a:t> varum </a:t>
            </a:r>
            <a:r>
              <a:rPr lang="en-US" sz="3200" b="1" i="1" dirty="0" err="1"/>
              <a:t>naaliniyadhikamilla</a:t>
            </a:r>
            <a:endParaRPr lang="en-US" sz="3200" b="1" i="1" dirty="0"/>
          </a:p>
          <a:p>
            <a:pPr algn="l"/>
            <a:r>
              <a:rPr lang="en-US" sz="3200" b="1" i="1" dirty="0"/>
              <a:t>	</a:t>
            </a:r>
            <a:r>
              <a:rPr lang="en-US" sz="3200" b="1" i="1" dirty="0" err="1"/>
              <a:t>Seeyon</a:t>
            </a:r>
            <a:r>
              <a:rPr lang="en-US" sz="3200" b="1" i="1" dirty="0"/>
              <a:t> </a:t>
            </a:r>
            <a:r>
              <a:rPr lang="en-US" sz="3200" b="1" i="1" dirty="0" err="1"/>
              <a:t>puram</a:t>
            </a:r>
            <a:r>
              <a:rPr lang="en-US" sz="3200" b="1" i="1" dirty="0"/>
              <a:t> </a:t>
            </a:r>
            <a:r>
              <a:rPr lang="en-US" sz="3200" b="1" i="1" dirty="0" err="1"/>
              <a:t>namukkiniakalamalla</a:t>
            </a:r>
            <a:endParaRPr lang="en-US" sz="32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31A2B-B99F-8E5F-C8B8-ECDF6DC25F08}"/>
              </a:ext>
            </a:extLst>
          </p:cNvPr>
          <p:cNvSpPr txBox="1">
            <a:spLocks/>
          </p:cNvSpPr>
          <p:nvPr/>
        </p:nvSpPr>
        <p:spPr>
          <a:xfrm>
            <a:off x="760602" y="-18875"/>
            <a:ext cx="10972800" cy="344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Hm«w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XnI¨p</a:t>
            </a:r>
            <a:r>
              <a:rPr lang="en-US" sz="3600" b="1" dirty="0">
                <a:latin typeface="ML-TTAmbili" panose="04000000000000000000" pitchFamily="82" charset="0"/>
              </a:rPr>
              <a:t> \ma-¡</a:t>
            </a:r>
            <a:r>
              <a:rPr lang="en-US" sz="3600" b="1" dirty="0" err="1">
                <a:latin typeface="ML-TTAmbili" panose="04000000000000000000" pitchFamily="82" charset="0"/>
              </a:rPr>
              <a:t>sc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m«nÂ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H«pw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I®p</a:t>
            </a:r>
            <a:r>
              <a:rPr lang="en-US" sz="3600" b="1" dirty="0">
                <a:latin typeface="ML-TTAmbili" panose="04000000000000000000" pitchFamily="82" charset="0"/>
              </a:rPr>
              <a:t>-\o-</a:t>
            </a:r>
            <a:r>
              <a:rPr lang="en-US" sz="3600" b="1" dirty="0" err="1">
                <a:latin typeface="ML-TTAmbili" panose="04000000000000000000" pitchFamily="82" charset="0"/>
              </a:rPr>
              <a:t>cn</a:t>
            </a:r>
            <a:r>
              <a:rPr lang="en-US" sz="3600" b="1" dirty="0">
                <a:latin typeface="ML-TTAmbili" panose="04000000000000000000" pitchFamily="82" charset="0"/>
              </a:rPr>
              <a:t>-</a:t>
            </a:r>
            <a:r>
              <a:rPr lang="en-US" sz="3600" b="1" dirty="0" err="1">
                <a:latin typeface="ML-TTAmbili" panose="04000000000000000000" pitchFamily="82" charset="0"/>
              </a:rPr>
              <a:t>Ãm</a:t>
            </a:r>
            <a:r>
              <a:rPr lang="en-US" sz="3600" b="1" dirty="0">
                <a:latin typeface="ML-TTAmbili" panose="04000000000000000000" pitchFamily="82" charset="0"/>
              </a:rPr>
              <a:t>¯ </a:t>
            </a:r>
            <a:r>
              <a:rPr lang="en-US" sz="3600" b="1" dirty="0" err="1">
                <a:latin typeface="ML-TTAmbili" panose="04000000000000000000" pitchFamily="82" charset="0"/>
              </a:rPr>
              <a:t>ho«nÂ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Hcp \</a:t>
            </a:r>
            <a:r>
              <a:rPr lang="en-US" sz="3600" b="1" dirty="0" err="1">
                <a:latin typeface="ML-TTAmbili" panose="04000000000000000000" pitchFamily="82" charset="0"/>
              </a:rPr>
              <a:t>mfnÂ</a:t>
            </a:r>
            <a:r>
              <a:rPr lang="en-US" sz="3600" b="1" dirty="0">
                <a:latin typeface="ML-TTAmbili" panose="04000000000000000000" pitchFamily="82" charset="0"/>
              </a:rPr>
              <a:t> \ma-W-ªn-Sp-t¼mÄ </a:t>
            </a: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HmSn-t¸m-bnSpw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hn</a:t>
            </a:r>
            <a:r>
              <a:rPr lang="en-US" sz="3600" b="1" dirty="0">
                <a:latin typeface="ML-TTAmbili" panose="04000000000000000000" pitchFamily="82" charset="0"/>
              </a:rPr>
              <a:t>\-I-sf-</a:t>
            </a:r>
            <a:r>
              <a:rPr lang="en-US" sz="3600" b="1" dirty="0" err="1">
                <a:latin typeface="ML-TTAmbili" panose="04000000000000000000" pitchFamily="82" charset="0"/>
              </a:rPr>
              <a:t>Ãmwþ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endParaRPr lang="en-US" sz="14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{]nb³ </a:t>
            </a:r>
            <a:r>
              <a:rPr lang="en-US" sz="3600" b="1" dirty="0" err="1">
                <a:latin typeface="ML-TTAmbili" panose="04000000000000000000" pitchFamily="82" charset="0"/>
              </a:rPr>
              <a:t>hcpw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mfn</a:t>
            </a:r>
            <a:r>
              <a:rPr lang="en-US" sz="3600" b="1" dirty="0">
                <a:latin typeface="ML-TTAmbili" panose="04000000000000000000" pitchFamily="82" charset="0"/>
              </a:rPr>
              <a:t>-\n-b-[n-I-</a:t>
            </a:r>
            <a:r>
              <a:rPr lang="en-US" sz="3600" b="1" dirty="0" err="1">
                <a:latin typeface="ML-TTAmbili" panose="04000000000000000000" pitchFamily="82" charset="0"/>
              </a:rPr>
              <a:t>anÃ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kotbm³ ]</a:t>
            </a:r>
            <a:r>
              <a:rPr lang="en-US" sz="3600" b="1" dirty="0" err="1">
                <a:latin typeface="ML-TTAmbili" panose="04000000000000000000" pitchFamily="82" charset="0"/>
              </a:rPr>
              <a:t>pcw</a:t>
            </a:r>
            <a:r>
              <a:rPr lang="en-US" sz="3600" b="1" dirty="0">
                <a:latin typeface="ML-TTAmbili" panose="04000000000000000000" pitchFamily="82" charset="0"/>
              </a:rPr>
              <a:t> \ap-¡n-\n-b-I-e-</a:t>
            </a:r>
            <a:r>
              <a:rPr lang="en-US" sz="3600" b="1" dirty="0" err="1">
                <a:latin typeface="ML-TTAmbili" panose="04000000000000000000" pitchFamily="82" charset="0"/>
              </a:rPr>
              <a:t>aÃ</a:t>
            </a:r>
            <a:endParaRPr lang="en-US" sz="36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79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276600"/>
            <a:ext cx="109728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/>
              <a:t>Avannayinnu</a:t>
            </a:r>
            <a:r>
              <a:rPr lang="en-US" sz="3200" b="1" dirty="0"/>
              <a:t> </a:t>
            </a:r>
            <a:r>
              <a:rPr lang="en-US" sz="3200" b="1" dirty="0" err="1"/>
              <a:t>nindakal</a:t>
            </a:r>
            <a:r>
              <a:rPr lang="en-US" sz="3200" b="1" dirty="0"/>
              <a:t> </a:t>
            </a:r>
            <a:r>
              <a:rPr lang="en-US" sz="3200" b="1" dirty="0" err="1"/>
              <a:t>sahichum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Apamaanangal</a:t>
            </a:r>
            <a:r>
              <a:rPr lang="en-US" sz="3200" b="1" dirty="0"/>
              <a:t> </a:t>
            </a:r>
            <a:r>
              <a:rPr lang="en-US" sz="3200" b="1" dirty="0" err="1"/>
              <a:t>anubhavichum</a:t>
            </a:r>
            <a:endParaRPr lang="en-US" sz="3200" b="1" dirty="0"/>
          </a:p>
          <a:p>
            <a:pPr algn="l"/>
            <a:r>
              <a:rPr lang="en-US" sz="3200" b="1" dirty="0"/>
              <a:t>Avan </a:t>
            </a:r>
            <a:r>
              <a:rPr lang="en-US" sz="3200" b="1" dirty="0" err="1"/>
              <a:t>velayil</a:t>
            </a:r>
            <a:r>
              <a:rPr lang="en-US" sz="3200" b="1" dirty="0"/>
              <a:t> </a:t>
            </a:r>
            <a:r>
              <a:rPr lang="en-US" sz="3200" b="1" dirty="0" err="1"/>
              <a:t>thudarnnidunnu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/>
              <a:t>Annu </a:t>
            </a:r>
            <a:r>
              <a:rPr lang="en-US" sz="3200" b="1" dirty="0" err="1"/>
              <a:t>tharum</a:t>
            </a:r>
            <a:r>
              <a:rPr lang="en-US" sz="3200" b="1" dirty="0"/>
              <a:t> </a:t>
            </a:r>
            <a:r>
              <a:rPr lang="en-US" sz="3200" b="1" dirty="0" err="1"/>
              <a:t>thaan</a:t>
            </a:r>
            <a:r>
              <a:rPr lang="en-US" sz="3200" b="1" dirty="0"/>
              <a:t> </a:t>
            </a:r>
            <a:r>
              <a:rPr lang="en-US" sz="3200" b="1" dirty="0" err="1"/>
              <a:t>prathiphalangal</a:t>
            </a:r>
            <a:endParaRPr lang="en-US" sz="3200" b="1" dirty="0"/>
          </a:p>
          <a:p>
            <a:pPr algn="l"/>
            <a:endParaRPr lang="en-US" sz="1400" b="1" dirty="0"/>
          </a:p>
          <a:p>
            <a:pPr algn="l"/>
            <a:r>
              <a:rPr lang="en-US" sz="3200" b="1" dirty="0"/>
              <a:t>	</a:t>
            </a:r>
            <a:r>
              <a:rPr lang="en-US" sz="3200" b="1" i="1" dirty="0" err="1"/>
              <a:t>Priyan</a:t>
            </a:r>
            <a:r>
              <a:rPr lang="en-US" sz="3200" b="1" i="1" dirty="0"/>
              <a:t> varum </a:t>
            </a:r>
            <a:r>
              <a:rPr lang="en-US" sz="3200" b="1" i="1" dirty="0" err="1"/>
              <a:t>naaliniyadhikamilla</a:t>
            </a:r>
            <a:endParaRPr lang="en-US" sz="3200" b="1" i="1" dirty="0"/>
          </a:p>
          <a:p>
            <a:pPr algn="l"/>
            <a:r>
              <a:rPr lang="en-US" sz="3200" b="1" i="1" dirty="0"/>
              <a:t>	</a:t>
            </a:r>
            <a:r>
              <a:rPr lang="en-US" sz="3200" b="1" i="1" dirty="0" err="1"/>
              <a:t>Seeyon</a:t>
            </a:r>
            <a:r>
              <a:rPr lang="en-US" sz="3200" b="1" i="1" dirty="0"/>
              <a:t> </a:t>
            </a:r>
            <a:r>
              <a:rPr lang="en-US" sz="3200" b="1" i="1" dirty="0" err="1"/>
              <a:t>puram</a:t>
            </a:r>
            <a:r>
              <a:rPr lang="en-US" sz="3200" b="1" i="1" dirty="0"/>
              <a:t> </a:t>
            </a:r>
            <a:r>
              <a:rPr lang="en-US" sz="3200" b="1" i="1" dirty="0" err="1"/>
              <a:t>namukkiniakalamalla</a:t>
            </a:r>
            <a:endParaRPr lang="en-US" sz="32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31A2B-B99F-8E5F-C8B8-ECDF6DC25F08}"/>
              </a:ext>
            </a:extLst>
          </p:cNvPr>
          <p:cNvSpPr txBox="1">
            <a:spLocks/>
          </p:cNvSpPr>
          <p:nvPr/>
        </p:nvSpPr>
        <p:spPr>
          <a:xfrm>
            <a:off x="760602" y="-18875"/>
            <a:ext cx="10972800" cy="344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latin typeface="ML-TTAmbili" panose="04000000000000000000" pitchFamily="82" charset="0"/>
              </a:rPr>
              <a:t>Ah-¶</a:t>
            </a:r>
            <a:r>
              <a:rPr lang="en-US" sz="3600" b="1" dirty="0" err="1">
                <a:latin typeface="ML-TTAmbili" panose="04000000000000000000" pitchFamily="82" charset="0"/>
              </a:rPr>
              <a:t>m-bn¶p</a:t>
            </a:r>
            <a:r>
              <a:rPr lang="en-US" sz="3600" b="1" dirty="0">
                <a:latin typeface="ML-TTAmbili" panose="04000000000000000000" pitchFamily="82" charset="0"/>
              </a:rPr>
              <a:t> \nµ-IÄ </a:t>
            </a:r>
            <a:r>
              <a:rPr lang="en-US" sz="3600" b="1" dirty="0" err="1">
                <a:latin typeface="ML-TTAmbili" panose="04000000000000000000" pitchFamily="82" charset="0"/>
              </a:rPr>
              <a:t>kln¨pw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A]-am-\-§Ä A\p-`-</a:t>
            </a:r>
            <a:r>
              <a:rPr lang="en-US" sz="3600" b="1" dirty="0" err="1">
                <a:latin typeface="ML-TTAmbili" panose="04000000000000000000" pitchFamily="82" charset="0"/>
              </a:rPr>
              <a:t>hn¨pw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Ah³ the-</a:t>
            </a:r>
            <a:r>
              <a:rPr lang="en-US" sz="3600" b="1" dirty="0" err="1">
                <a:latin typeface="ML-TTAmbili" panose="04000000000000000000" pitchFamily="82" charset="0"/>
              </a:rPr>
              <a:t>bnÂ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XpSÀ¶n-Sp¶p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A¶p-Xcpw</a:t>
            </a:r>
            <a:r>
              <a:rPr lang="en-US" sz="3600" b="1" dirty="0">
                <a:latin typeface="ML-TTAmbili" panose="04000000000000000000" pitchFamily="82" charset="0"/>
              </a:rPr>
              <a:t> Xm³ {]</a:t>
            </a:r>
            <a:r>
              <a:rPr lang="en-US" sz="3600" b="1" dirty="0" err="1">
                <a:latin typeface="ML-TTAmbili" panose="04000000000000000000" pitchFamily="82" charset="0"/>
              </a:rPr>
              <a:t>Xn</a:t>
            </a:r>
            <a:r>
              <a:rPr lang="en-US" sz="3600" b="1" dirty="0">
                <a:latin typeface="ML-TTAmbili" panose="04000000000000000000" pitchFamily="82" charset="0"/>
              </a:rPr>
              <a:t>-^-e-§</a:t>
            </a:r>
            <a:r>
              <a:rPr lang="en-US" sz="3600" b="1" dirty="0" err="1">
                <a:latin typeface="ML-TTAmbili" panose="04000000000000000000" pitchFamily="82" charset="0"/>
              </a:rPr>
              <a:t>Äþ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endParaRPr lang="en-US" sz="12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{]nb³ </a:t>
            </a:r>
            <a:r>
              <a:rPr lang="en-US" sz="3600" b="1" dirty="0" err="1">
                <a:latin typeface="ML-TTAmbili" panose="04000000000000000000" pitchFamily="82" charset="0"/>
              </a:rPr>
              <a:t>hcpw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mfn</a:t>
            </a:r>
            <a:r>
              <a:rPr lang="en-US" sz="3600" b="1" dirty="0">
                <a:latin typeface="ML-TTAmbili" panose="04000000000000000000" pitchFamily="82" charset="0"/>
              </a:rPr>
              <a:t>-\n-b-[n-I-</a:t>
            </a:r>
            <a:r>
              <a:rPr lang="en-US" sz="3600" b="1" dirty="0" err="1">
                <a:latin typeface="ML-TTAmbili" panose="04000000000000000000" pitchFamily="82" charset="0"/>
              </a:rPr>
              <a:t>anÃ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kotbm³ ]</a:t>
            </a:r>
            <a:r>
              <a:rPr lang="en-US" sz="3600" b="1" dirty="0" err="1">
                <a:latin typeface="ML-TTAmbili" panose="04000000000000000000" pitchFamily="82" charset="0"/>
              </a:rPr>
              <a:t>pcw</a:t>
            </a:r>
            <a:r>
              <a:rPr lang="en-US" sz="3600" b="1" dirty="0">
                <a:latin typeface="ML-TTAmbili" panose="04000000000000000000" pitchFamily="82" charset="0"/>
              </a:rPr>
              <a:t> \ap-¡n-\n-b-I-e-</a:t>
            </a:r>
            <a:r>
              <a:rPr lang="en-US" sz="3600" b="1" dirty="0" err="1">
                <a:latin typeface="ML-TTAmbili" panose="04000000000000000000" pitchFamily="82" charset="0"/>
              </a:rPr>
              <a:t>aÃ</a:t>
            </a:r>
            <a:endParaRPr lang="en-US" sz="36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847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276600"/>
            <a:ext cx="109728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/>
              <a:t>Irulaaninnu</a:t>
            </a:r>
            <a:r>
              <a:rPr lang="en-US" sz="3200" b="1" dirty="0"/>
              <a:t> </a:t>
            </a:r>
            <a:r>
              <a:rPr lang="en-US" sz="3200" b="1" dirty="0" err="1"/>
              <a:t>paarithilengum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Ividilloru</a:t>
            </a:r>
            <a:r>
              <a:rPr lang="en-US" sz="3200" b="1" dirty="0"/>
              <a:t> </a:t>
            </a:r>
            <a:r>
              <a:rPr lang="en-US" sz="3200" b="1" dirty="0" err="1"/>
              <a:t>samaadhaanavum</a:t>
            </a:r>
            <a:endParaRPr lang="en-US" sz="3200" b="1" dirty="0"/>
          </a:p>
          <a:p>
            <a:pPr algn="l"/>
            <a:r>
              <a:rPr lang="en-US" sz="3200" b="1" dirty="0" err="1"/>
              <a:t>Paraneshuvin</a:t>
            </a:r>
            <a:r>
              <a:rPr lang="en-US" sz="3200" b="1" dirty="0"/>
              <a:t> </a:t>
            </a:r>
            <a:r>
              <a:rPr lang="en-US" sz="3200" b="1" dirty="0" err="1"/>
              <a:t>varavenniye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Paaril</a:t>
            </a:r>
            <a:r>
              <a:rPr lang="en-US" sz="3200" b="1" dirty="0"/>
              <a:t> </a:t>
            </a:r>
            <a:r>
              <a:rPr lang="en-US" sz="3200" b="1" dirty="0" err="1"/>
              <a:t>namukku</a:t>
            </a:r>
            <a:r>
              <a:rPr lang="en-US" sz="3200" b="1" dirty="0"/>
              <a:t> </a:t>
            </a:r>
            <a:r>
              <a:rPr lang="en-US" sz="3200" b="1" dirty="0" err="1"/>
              <a:t>vereyaashayilla</a:t>
            </a:r>
            <a:endParaRPr lang="en-US" sz="3200" b="1" dirty="0"/>
          </a:p>
          <a:p>
            <a:pPr algn="l"/>
            <a:endParaRPr lang="en-US" sz="1400" b="1" dirty="0"/>
          </a:p>
          <a:p>
            <a:pPr algn="l"/>
            <a:r>
              <a:rPr lang="en-US" sz="3200" b="1" dirty="0"/>
              <a:t>	</a:t>
            </a:r>
            <a:r>
              <a:rPr lang="en-US" sz="3200" b="1" i="1" dirty="0" err="1"/>
              <a:t>Priyan</a:t>
            </a:r>
            <a:r>
              <a:rPr lang="en-US" sz="3200" b="1" i="1" dirty="0"/>
              <a:t> varum </a:t>
            </a:r>
            <a:r>
              <a:rPr lang="en-US" sz="3200" b="1" i="1" dirty="0" err="1"/>
              <a:t>naaliniyadhikamilla</a:t>
            </a:r>
            <a:endParaRPr lang="en-US" sz="3200" b="1" i="1" dirty="0"/>
          </a:p>
          <a:p>
            <a:pPr algn="l"/>
            <a:r>
              <a:rPr lang="en-US" sz="3200" b="1" i="1" dirty="0"/>
              <a:t>	</a:t>
            </a:r>
            <a:r>
              <a:rPr lang="en-US" sz="3200" b="1" i="1" dirty="0" err="1"/>
              <a:t>Seeyon</a:t>
            </a:r>
            <a:r>
              <a:rPr lang="en-US" sz="3200" b="1" i="1" dirty="0"/>
              <a:t> </a:t>
            </a:r>
            <a:r>
              <a:rPr lang="en-US" sz="3200" b="1" i="1" dirty="0" err="1"/>
              <a:t>puram</a:t>
            </a:r>
            <a:r>
              <a:rPr lang="en-US" sz="3200" b="1" i="1" dirty="0"/>
              <a:t> </a:t>
            </a:r>
            <a:r>
              <a:rPr lang="en-US" sz="3200" b="1" i="1" dirty="0" err="1"/>
              <a:t>namukkiniakalamalla</a:t>
            </a:r>
            <a:endParaRPr lang="en-US" sz="32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31A2B-B99F-8E5F-C8B8-ECDF6DC25F08}"/>
              </a:ext>
            </a:extLst>
          </p:cNvPr>
          <p:cNvSpPr txBox="1">
            <a:spLocks/>
          </p:cNvSpPr>
          <p:nvPr/>
        </p:nvSpPr>
        <p:spPr>
          <a:xfrm>
            <a:off x="760602" y="-18875"/>
            <a:ext cx="10972800" cy="344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Ccp-fm-Wn¶p</a:t>
            </a:r>
            <a:r>
              <a:rPr lang="en-US" sz="3600" b="1" dirty="0">
                <a:latin typeface="ML-TTAmbili" panose="04000000000000000000" pitchFamily="82" charset="0"/>
              </a:rPr>
              <a:t> ]</a:t>
            </a:r>
            <a:r>
              <a:rPr lang="en-US" sz="3600" b="1" dirty="0" err="1">
                <a:latin typeface="ML-TTAmbili" panose="04000000000000000000" pitchFamily="82" charset="0"/>
              </a:rPr>
              <a:t>mcn-Xn-se§pw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Chn</a:t>
            </a:r>
            <a:r>
              <a:rPr lang="en-US" sz="3600" b="1" dirty="0">
                <a:latin typeface="ML-TTAmbili" panose="04000000000000000000" pitchFamily="82" charset="0"/>
              </a:rPr>
              <a:t>-Sn-</a:t>
            </a:r>
            <a:r>
              <a:rPr lang="en-US" sz="3600" b="1" dirty="0" err="1">
                <a:latin typeface="ML-TTAmbili" panose="04000000000000000000" pitchFamily="82" charset="0"/>
              </a:rPr>
              <a:t>sÃmcp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kam</a:t>
            </a:r>
            <a:r>
              <a:rPr lang="en-US" sz="3600" b="1" dirty="0">
                <a:latin typeface="ML-TTAmbili" panose="04000000000000000000" pitchFamily="82" charset="0"/>
              </a:rPr>
              <a:t>-[m-\</a:t>
            </a:r>
            <a:r>
              <a:rPr lang="en-US" sz="3600" b="1" dirty="0" err="1">
                <a:latin typeface="ML-TTAmbili" panose="04000000000000000000" pitchFamily="82" charset="0"/>
              </a:rPr>
              <a:t>hpw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]c-t\-ip-hn³ </a:t>
            </a:r>
            <a:r>
              <a:rPr lang="en-US" sz="3600" b="1" dirty="0" err="1">
                <a:latin typeface="ML-TTAmbili" panose="04000000000000000000" pitchFamily="82" charset="0"/>
              </a:rPr>
              <a:t>hc-sh</a:t>
            </a:r>
            <a:r>
              <a:rPr lang="en-US" sz="3600" b="1" dirty="0">
                <a:latin typeface="ML-TTAmbili" panose="04000000000000000000" pitchFamily="82" charset="0"/>
              </a:rPr>
              <a:t>-¶</a:t>
            </a:r>
            <a:r>
              <a:rPr lang="en-US" sz="3600" b="1" dirty="0" err="1">
                <a:latin typeface="ML-TTAmbili" panose="04000000000000000000" pitchFamily="82" charset="0"/>
              </a:rPr>
              <a:t>ntb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]</a:t>
            </a:r>
            <a:r>
              <a:rPr lang="en-US" sz="3600" b="1" dirty="0" err="1">
                <a:latin typeface="ML-TTAmbili" panose="04000000000000000000" pitchFamily="82" charset="0"/>
              </a:rPr>
              <a:t>mcnÂ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ap¡p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thdm</a:t>
            </a:r>
            <a:r>
              <a:rPr lang="en-US" sz="3600" b="1" dirty="0">
                <a:latin typeface="ML-TTAmbili" panose="04000000000000000000" pitchFamily="82" charset="0"/>
              </a:rPr>
              <a:t>-</a:t>
            </a:r>
            <a:r>
              <a:rPr lang="en-US" sz="3600" b="1" dirty="0" err="1">
                <a:latin typeface="ML-TTAmbili" panose="04000000000000000000" pitchFamily="82" charset="0"/>
              </a:rPr>
              <a:t>i</a:t>
            </a:r>
            <a:r>
              <a:rPr lang="en-US" sz="3600" b="1" dirty="0">
                <a:latin typeface="ML-TTAmbili" panose="04000000000000000000" pitchFamily="82" charset="0"/>
              </a:rPr>
              <a:t>-bn-</a:t>
            </a:r>
            <a:r>
              <a:rPr lang="en-US" sz="3600" b="1" dirty="0" err="1">
                <a:latin typeface="ML-TTAmbili" panose="04000000000000000000" pitchFamily="82" charset="0"/>
              </a:rPr>
              <a:t>Ãþ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endParaRPr lang="en-US" sz="14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{]nb³ </a:t>
            </a:r>
            <a:r>
              <a:rPr lang="en-US" sz="3600" b="1" dirty="0" err="1">
                <a:latin typeface="ML-TTAmbili" panose="04000000000000000000" pitchFamily="82" charset="0"/>
              </a:rPr>
              <a:t>hcpw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mfn</a:t>
            </a:r>
            <a:r>
              <a:rPr lang="en-US" sz="3600" b="1" dirty="0">
                <a:latin typeface="ML-TTAmbili" panose="04000000000000000000" pitchFamily="82" charset="0"/>
              </a:rPr>
              <a:t>-\n-b-[n-I-</a:t>
            </a:r>
            <a:r>
              <a:rPr lang="en-US" sz="3600" b="1" dirty="0" err="1">
                <a:latin typeface="ML-TTAmbili" panose="04000000000000000000" pitchFamily="82" charset="0"/>
              </a:rPr>
              <a:t>anÃ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kotbm³ ]</a:t>
            </a:r>
            <a:r>
              <a:rPr lang="en-US" sz="3600" b="1" dirty="0" err="1">
                <a:latin typeface="ML-TTAmbili" panose="04000000000000000000" pitchFamily="82" charset="0"/>
              </a:rPr>
              <a:t>pcw</a:t>
            </a:r>
            <a:r>
              <a:rPr lang="en-US" sz="3600" b="1" dirty="0">
                <a:latin typeface="ML-TTAmbili" panose="04000000000000000000" pitchFamily="82" charset="0"/>
              </a:rPr>
              <a:t> \ap-¡n-\n-b-I-e-</a:t>
            </a:r>
            <a:r>
              <a:rPr lang="en-US" sz="3600" b="1" dirty="0" err="1">
                <a:latin typeface="ML-TTAmbili" panose="04000000000000000000" pitchFamily="82" charset="0"/>
              </a:rPr>
              <a:t>aÃ</a:t>
            </a:r>
            <a:endParaRPr lang="en-US" sz="36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31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276600"/>
            <a:ext cx="109728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/>
              <a:t>Anthynaalukal</a:t>
            </a:r>
            <a:r>
              <a:rPr lang="en-US" sz="3200" b="1" dirty="0"/>
              <a:t> </a:t>
            </a:r>
            <a:r>
              <a:rPr lang="en-US" sz="3200" b="1" dirty="0" err="1"/>
              <a:t>aanithennarinje</a:t>
            </a:r>
            <a:r>
              <a:rPr lang="en-US" sz="3200" b="1" dirty="0"/>
              <a:t> </a:t>
            </a:r>
          </a:p>
          <a:p>
            <a:pPr algn="l"/>
            <a:r>
              <a:rPr lang="en-US" sz="3200" b="1" dirty="0" err="1"/>
              <a:t>Aadyasnehathil</a:t>
            </a:r>
            <a:r>
              <a:rPr lang="en-US" sz="3200" b="1" dirty="0"/>
              <a:t> </a:t>
            </a:r>
            <a:r>
              <a:rPr lang="en-US" sz="3200" b="1" dirty="0" err="1"/>
              <a:t>namukkiniyum</a:t>
            </a:r>
            <a:endParaRPr lang="en-US" sz="3200" b="1" dirty="0"/>
          </a:p>
          <a:p>
            <a:pPr algn="l"/>
            <a:r>
              <a:rPr lang="en-US" sz="3200" b="1" dirty="0" err="1"/>
              <a:t>Thirunaamathin</a:t>
            </a:r>
            <a:r>
              <a:rPr lang="en-US" sz="3200" b="1" dirty="0"/>
              <a:t> </a:t>
            </a:r>
            <a:r>
              <a:rPr lang="en-US" sz="3200" b="1" dirty="0" err="1"/>
              <a:t>mahimakalkaay</a:t>
            </a:r>
            <a:endParaRPr lang="en-US" sz="3200" b="1" dirty="0"/>
          </a:p>
          <a:p>
            <a:pPr algn="l"/>
            <a:r>
              <a:rPr lang="en-US" sz="3200" b="1" dirty="0" err="1"/>
              <a:t>Theeraam</a:t>
            </a:r>
            <a:r>
              <a:rPr lang="en-US" sz="3200" b="1" dirty="0"/>
              <a:t> </a:t>
            </a:r>
            <a:r>
              <a:rPr lang="en-US" sz="3200" b="1" dirty="0" err="1"/>
              <a:t>thaan</a:t>
            </a:r>
            <a:r>
              <a:rPr lang="en-US" sz="3200" b="1" dirty="0"/>
              <a:t> </a:t>
            </a:r>
            <a:r>
              <a:rPr lang="en-US" sz="3200" b="1" dirty="0" err="1"/>
              <a:t>paaril</a:t>
            </a:r>
            <a:r>
              <a:rPr lang="en-US" sz="3200" b="1" dirty="0"/>
              <a:t> </a:t>
            </a:r>
            <a:r>
              <a:rPr lang="en-US" sz="3200" b="1" dirty="0" err="1"/>
              <a:t>tharum</a:t>
            </a:r>
            <a:r>
              <a:rPr lang="en-US" sz="3200" b="1" dirty="0"/>
              <a:t> </a:t>
            </a:r>
            <a:r>
              <a:rPr lang="en-US" sz="3200" b="1" dirty="0" err="1"/>
              <a:t>naalukal</a:t>
            </a:r>
            <a:r>
              <a:rPr lang="en-US" sz="3200" b="1" dirty="0"/>
              <a:t>-</a:t>
            </a:r>
          </a:p>
          <a:p>
            <a:pPr algn="l"/>
            <a:endParaRPr lang="en-US" sz="1400" b="1" dirty="0"/>
          </a:p>
          <a:p>
            <a:pPr algn="l"/>
            <a:r>
              <a:rPr lang="en-US" sz="3200" b="1" dirty="0"/>
              <a:t>	</a:t>
            </a:r>
            <a:r>
              <a:rPr lang="en-US" sz="3200" b="1" i="1" dirty="0" err="1"/>
              <a:t>Priyan</a:t>
            </a:r>
            <a:r>
              <a:rPr lang="en-US" sz="3200" b="1" i="1" dirty="0"/>
              <a:t> varum </a:t>
            </a:r>
            <a:r>
              <a:rPr lang="en-US" sz="3200" b="1" i="1" dirty="0" err="1"/>
              <a:t>naaliniyadhikamilla</a:t>
            </a:r>
            <a:endParaRPr lang="en-US" sz="3200" b="1" i="1" dirty="0"/>
          </a:p>
          <a:p>
            <a:pPr algn="l"/>
            <a:r>
              <a:rPr lang="en-US" sz="3200" b="1" i="1" dirty="0"/>
              <a:t>	</a:t>
            </a:r>
            <a:r>
              <a:rPr lang="en-US" sz="3200" b="1" i="1" dirty="0" err="1"/>
              <a:t>Seeyon</a:t>
            </a:r>
            <a:r>
              <a:rPr lang="en-US" sz="3200" b="1" i="1" dirty="0"/>
              <a:t> </a:t>
            </a:r>
            <a:r>
              <a:rPr lang="en-US" sz="3200" b="1" i="1" dirty="0" err="1"/>
              <a:t>puram</a:t>
            </a:r>
            <a:r>
              <a:rPr lang="en-US" sz="3200" b="1" i="1" dirty="0"/>
              <a:t> </a:t>
            </a:r>
            <a:r>
              <a:rPr lang="en-US" sz="3200" b="1" i="1" dirty="0" err="1"/>
              <a:t>namukkiniakalamalla</a:t>
            </a:r>
            <a:endParaRPr lang="en-US" sz="32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31A2B-B99F-8E5F-C8B8-ECDF6DC25F08}"/>
              </a:ext>
            </a:extLst>
          </p:cNvPr>
          <p:cNvSpPr txBox="1">
            <a:spLocks/>
          </p:cNvSpPr>
          <p:nvPr/>
        </p:nvSpPr>
        <p:spPr>
          <a:xfrm>
            <a:off x="760602" y="-18875"/>
            <a:ext cx="10972800" cy="344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A´y</a:t>
            </a:r>
            <a:r>
              <a:rPr lang="en-US" sz="3600" b="1" dirty="0">
                <a:latin typeface="ML-TTAmbili" panose="04000000000000000000" pitchFamily="82" charset="0"/>
              </a:rPr>
              <a:t>-\m-</a:t>
            </a:r>
            <a:r>
              <a:rPr lang="en-US" sz="3600" b="1" dirty="0" err="1">
                <a:latin typeface="ML-TTAmbili" panose="04000000000000000000" pitchFamily="82" charset="0"/>
              </a:rPr>
              <a:t>fp</a:t>
            </a:r>
            <a:r>
              <a:rPr lang="en-US" sz="3600" b="1" dirty="0">
                <a:latin typeface="ML-TTAmbili" panose="04000000000000000000" pitchFamily="82" charset="0"/>
              </a:rPr>
              <a:t>-I-</a:t>
            </a:r>
            <a:r>
              <a:rPr lang="en-US" sz="3600" b="1" dirty="0" err="1">
                <a:latin typeface="ML-TTAmbili" panose="04000000000000000000" pitchFamily="82" charset="0"/>
              </a:rPr>
              <a:t>fm</a:t>
            </a:r>
            <a:r>
              <a:rPr lang="en-US" sz="3600" b="1" dirty="0">
                <a:latin typeface="ML-TTAmbili" panose="04000000000000000000" pitchFamily="82" charset="0"/>
              </a:rPr>
              <a:t>-</a:t>
            </a:r>
            <a:r>
              <a:rPr lang="en-US" sz="3600" b="1" dirty="0" err="1">
                <a:latin typeface="ML-TTAmbili" panose="04000000000000000000" pitchFamily="82" charset="0"/>
              </a:rPr>
              <a:t>Wn</a:t>
            </a:r>
            <a:r>
              <a:rPr lang="en-US" sz="3600" b="1" dirty="0">
                <a:latin typeface="ML-TTAmbili" panose="04000000000000000000" pitchFamily="82" charset="0"/>
              </a:rPr>
              <a:t>-</a:t>
            </a:r>
            <a:r>
              <a:rPr lang="en-US" sz="3600" b="1" dirty="0" err="1">
                <a:latin typeface="ML-TTAmbili" panose="04000000000000000000" pitchFamily="82" charset="0"/>
              </a:rPr>
              <a:t>sX</a:t>
            </a:r>
            <a:r>
              <a:rPr lang="en-US" sz="3600" b="1" dirty="0">
                <a:latin typeface="ML-TTAmbili" panose="04000000000000000000" pitchFamily="82" charset="0"/>
              </a:rPr>
              <a:t>-¶-</a:t>
            </a:r>
            <a:r>
              <a:rPr lang="en-US" sz="3600" b="1" dirty="0" err="1">
                <a:latin typeface="ML-TTAmbili" panose="04000000000000000000" pitchFamily="82" charset="0"/>
              </a:rPr>
              <a:t>dnªv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BZy-kvt</a:t>
            </a:r>
            <a:r>
              <a:rPr lang="en-US" sz="3600" b="1" dirty="0">
                <a:latin typeface="ML-TTAmbili" panose="04000000000000000000" pitchFamily="82" charset="0"/>
              </a:rPr>
              <a:t>\-l-¯</a:t>
            </a:r>
            <a:r>
              <a:rPr lang="en-US" sz="3600" b="1" dirty="0" err="1">
                <a:latin typeface="ML-TTAmbili" panose="04000000000000000000" pitchFamily="82" charset="0"/>
              </a:rPr>
              <a:t>nÂ</a:t>
            </a:r>
            <a:r>
              <a:rPr lang="en-US" sz="3600" b="1" dirty="0">
                <a:latin typeface="ML-TTAmbili" panose="04000000000000000000" pitchFamily="82" charset="0"/>
              </a:rPr>
              <a:t> \ap-¡n-\</a:t>
            </a:r>
            <a:r>
              <a:rPr lang="en-US" sz="3600" b="1" dirty="0" err="1">
                <a:latin typeface="ML-TTAmbili" panose="04000000000000000000" pitchFamily="82" charset="0"/>
              </a:rPr>
              <a:t>nbpw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Xncp</a:t>
            </a:r>
            <a:r>
              <a:rPr lang="en-US" sz="3600" b="1" dirty="0">
                <a:latin typeface="ML-TTAmbili" panose="04000000000000000000" pitchFamily="82" charset="0"/>
              </a:rPr>
              <a:t>-\m-a-¯n³ </a:t>
            </a:r>
            <a:r>
              <a:rPr lang="en-US" sz="3600" b="1" dirty="0" err="1">
                <a:latin typeface="ML-TTAmbili" panose="04000000000000000000" pitchFamily="82" charset="0"/>
              </a:rPr>
              <a:t>aln-a-IÄ¡mbv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 err="1">
                <a:latin typeface="ML-TTAmbili" panose="04000000000000000000" pitchFamily="82" charset="0"/>
              </a:rPr>
              <a:t>Xocmw</a:t>
            </a:r>
            <a:r>
              <a:rPr lang="en-US" sz="3600" b="1" dirty="0">
                <a:latin typeface="ML-TTAmbili" panose="04000000000000000000" pitchFamily="82" charset="0"/>
              </a:rPr>
              <a:t> Xm³ ]</a:t>
            </a:r>
            <a:r>
              <a:rPr lang="en-US" sz="3600" b="1" dirty="0" err="1">
                <a:latin typeface="ML-TTAmbili" panose="04000000000000000000" pitchFamily="82" charset="0"/>
              </a:rPr>
              <a:t>mcnÂ</a:t>
            </a:r>
            <a:r>
              <a:rPr lang="en-US" sz="3600" b="1" dirty="0">
                <a:latin typeface="ML-TTAmbili" panose="04000000000000000000" pitchFamily="82" charset="0"/>
              </a:rPr>
              <a:t> </a:t>
            </a:r>
            <a:r>
              <a:rPr lang="en-US" sz="3600" b="1" dirty="0" err="1">
                <a:latin typeface="ML-TTAmbili" panose="04000000000000000000" pitchFamily="82" charset="0"/>
              </a:rPr>
              <a:t>Xcpw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mfp-IÄþ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endParaRPr lang="en-US" sz="14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{]nb³ </a:t>
            </a:r>
            <a:r>
              <a:rPr lang="en-US" sz="3600" b="1" dirty="0" err="1">
                <a:latin typeface="ML-TTAmbili" panose="04000000000000000000" pitchFamily="82" charset="0"/>
              </a:rPr>
              <a:t>hcpw</a:t>
            </a:r>
            <a:r>
              <a:rPr lang="en-US" sz="3600" b="1" dirty="0">
                <a:latin typeface="ML-TTAmbili" panose="04000000000000000000" pitchFamily="82" charset="0"/>
              </a:rPr>
              <a:t> \</a:t>
            </a:r>
            <a:r>
              <a:rPr lang="en-US" sz="3600" b="1" dirty="0" err="1">
                <a:latin typeface="ML-TTAmbili" panose="04000000000000000000" pitchFamily="82" charset="0"/>
              </a:rPr>
              <a:t>mfn</a:t>
            </a:r>
            <a:r>
              <a:rPr lang="en-US" sz="3600" b="1" dirty="0">
                <a:latin typeface="ML-TTAmbili" panose="04000000000000000000" pitchFamily="82" charset="0"/>
              </a:rPr>
              <a:t>-\n-b-[n-I-</a:t>
            </a:r>
            <a:r>
              <a:rPr lang="en-US" sz="3600" b="1" dirty="0" err="1">
                <a:latin typeface="ML-TTAmbili" panose="04000000000000000000" pitchFamily="82" charset="0"/>
              </a:rPr>
              <a:t>anÃ</a:t>
            </a:r>
            <a:endParaRPr lang="en-US" sz="3600" b="1" dirty="0">
              <a:latin typeface="ML-TTAmbili" panose="04000000000000000000" pitchFamily="82" charset="0"/>
            </a:endParaRPr>
          </a:p>
          <a:p>
            <a:pPr algn="l"/>
            <a:r>
              <a:rPr lang="en-US" sz="3600" b="1" dirty="0">
                <a:latin typeface="ML-TTAmbili" panose="04000000000000000000" pitchFamily="82" charset="0"/>
              </a:rPr>
              <a:t>	kotbm³ ]</a:t>
            </a:r>
            <a:r>
              <a:rPr lang="en-US" sz="3600" b="1" dirty="0" err="1">
                <a:latin typeface="ML-TTAmbili" panose="04000000000000000000" pitchFamily="82" charset="0"/>
              </a:rPr>
              <a:t>pcw</a:t>
            </a:r>
            <a:r>
              <a:rPr lang="en-US" sz="3600" b="1" dirty="0">
                <a:latin typeface="ML-TTAmbili" panose="04000000000000000000" pitchFamily="82" charset="0"/>
              </a:rPr>
              <a:t> \ap-¡n-\n-b-I-e-</a:t>
            </a:r>
            <a:r>
              <a:rPr lang="en-US" sz="3600" b="1" dirty="0" err="1">
                <a:latin typeface="ML-TTAmbili" panose="04000000000000000000" pitchFamily="82" charset="0"/>
              </a:rPr>
              <a:t>aÃ</a:t>
            </a:r>
            <a:endParaRPr lang="en-US" sz="36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974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320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ML-TTAmbili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പ്രിയന്‍ വരും നാളിനിയധികമില്ല</dc:title>
  <dc:subject>1007</dc:subject>
  <dc:creator>Charles John</dc:creator>
  <cp:keywords>Formatting Pending</cp:keywords>
  <cp:lastModifiedBy>Shaji Varghese</cp:lastModifiedBy>
  <cp:revision>2</cp:revision>
  <dcterms:created xsi:type="dcterms:W3CDTF">2023-06-23T14:52:32Z</dcterms:created>
  <dcterms:modified xsi:type="dcterms:W3CDTF">2024-06-29T03:19:13Z</dcterms:modified>
</cp:coreProperties>
</file>